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82" y="772537"/>
            <a:ext cx="2317806" cy="13052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82" y="3666776"/>
            <a:ext cx="2352606" cy="13084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57" y="2194907"/>
            <a:ext cx="2288907" cy="1309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82" y="2188900"/>
            <a:ext cx="2352606" cy="13248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832" y="865905"/>
            <a:ext cx="2198068" cy="12378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57" y="784120"/>
            <a:ext cx="2304600" cy="12974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83" y="3650267"/>
            <a:ext cx="2251687" cy="13205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737" y="3658322"/>
            <a:ext cx="2210164" cy="12965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7832" y="2188901"/>
            <a:ext cx="2198067" cy="133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“Без булдырабыз!”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64632" y="2090851"/>
            <a:ext cx="2835560" cy="154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Апрельнең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12-сеннән 22-сенә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“Без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булдырабыз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эшләре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шөгыльләнделәр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Г.Тукайга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өстендә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эшләделәр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8-9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һәйкәлләр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истәлекле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киемнәр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юнәлешендә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башкардылар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Проект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яклау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30" y="1140413"/>
            <a:ext cx="2665837" cy="15012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467" y="670238"/>
            <a:ext cx="2570813" cy="14477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3221798"/>
            <a:ext cx="2334587" cy="17509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22" y="3627516"/>
            <a:ext cx="2699377" cy="1520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526" y="2785399"/>
            <a:ext cx="1245522" cy="22117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640" y="1023949"/>
            <a:ext cx="2153402" cy="161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3255</TotalTime>
  <Words>57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429</cp:revision>
  <cp:lastPrinted>2021-02-04T07:26:50Z</cp:lastPrinted>
  <dcterms:created xsi:type="dcterms:W3CDTF">2015-10-13T08:15:21Z</dcterms:created>
  <dcterms:modified xsi:type="dcterms:W3CDTF">2021-04-23T15:40:38Z</dcterms:modified>
</cp:coreProperties>
</file>